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62" r:id="rId2"/>
    <p:sldId id="258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3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6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5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46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61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1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2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28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5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20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11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5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75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62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7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F207-C090-4B0A-A19E-5E9CE978B2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9192F1-3AF9-4064-BA3B-ECFA846213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35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95" y="1532237"/>
            <a:ext cx="3334640" cy="374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50000"/>
                <a:alpha val="47000"/>
              </a:scheme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r="22944" b="-1"/>
          <a:stretch/>
        </p:blipFill>
        <p:spPr>
          <a:xfrm>
            <a:off x="905706" y="2391891"/>
            <a:ext cx="6221657" cy="219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2060">
                <a:alpha val="4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85809" y="196491"/>
            <a:ext cx="767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3</a:t>
            </a:r>
            <a:endParaRPr lang="es-MX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86261" y="2508566"/>
            <a:ext cx="61982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Luis Barba</a:t>
            </a:r>
          </a:p>
          <a:p>
            <a:pPr algn="just"/>
            <a:endParaRPr lang="es-MX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  <a:p>
            <a:pPr algn="just"/>
            <a:r>
              <a:rPr lang="es-E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Victoriano Wences</a:t>
            </a:r>
          </a:p>
          <a:p>
            <a:pPr algn="just"/>
            <a:endParaRPr lang="es-ES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  <a:p>
            <a:pPr algn="just"/>
            <a:r>
              <a:rPr lang="es-E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Carlos Mejia </a:t>
            </a:r>
            <a:endParaRPr lang="es-MX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33" y="1643041"/>
            <a:ext cx="2957855" cy="4343400"/>
          </a:xfrm>
          <a:prstGeom prst="rect">
            <a:avLst/>
          </a:prstGeom>
          <a:ln>
            <a:noFill/>
          </a:ln>
          <a:effectLst>
            <a:outerShdw blurRad="419100" dist="139700" dir="2700000" sx="103000" sy="103000" algn="tl" rotWithShape="0">
              <a:srgbClr val="333333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2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5154" y="149789"/>
            <a:ext cx="7675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sz="8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scepticismo</a:t>
            </a:r>
            <a:endParaRPr lang="es-MX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3380" y="1879239"/>
            <a:ext cx="59387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El escepticismo, en un sentido amplio, es generalmente cualquier actitud de duda hacia el conocimiento de algo, sea esto: hechos, opiniones o creencias declaradas como hechos, o de duda respecto de afirmaciones que son tomadas por supuestos en otra parte.</a:t>
            </a:r>
            <a:endParaRPr lang="es-MX" sz="30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2455" y="4355035"/>
            <a:ext cx="4571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ES" sz="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39097" y="4472081"/>
            <a:ext cx="1404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EQUIPO 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1239726"/>
            <a:ext cx="5851176" cy="58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677">
            <a:off x="8070109" y="2570350"/>
            <a:ext cx="1285283" cy="804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37" y="10502"/>
            <a:ext cx="3241320" cy="30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07734" y="1407917"/>
            <a:ext cx="97067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4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Desde las colonias griegas, pronto acudió a Atenas un gran grupo de profesores y filósofos errantes. Estos se llamaban a sí mismos sofistas. La palabra sofista significa persona sabia o hábil. En Atenas los sofistas vivían de enseñar a los ciudadanos. Los sofistas tenían un importante rasgo en común con los filósofos de la naturaleza: el adoptar una postura crítica ante los mitos tradicionales. </a:t>
            </a:r>
            <a:endParaRPr lang="es-MX" sz="34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42455" y="4355035"/>
            <a:ext cx="4571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ES" sz="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9097" y="4472081"/>
            <a:ext cx="1404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EQUIPO 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1340" y="107207"/>
            <a:ext cx="1265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Escepticismo en filosofía</a:t>
            </a:r>
            <a:endParaRPr lang="es-MX" sz="1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5" b="7365"/>
          <a:stretch/>
        </p:blipFill>
        <p:spPr>
          <a:xfrm>
            <a:off x="9292281" y="-291666"/>
            <a:ext cx="2887927" cy="71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1340" y="107207"/>
            <a:ext cx="1265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Escepticismo en filosofía</a:t>
            </a:r>
            <a:endParaRPr lang="es-MX" sz="1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6508" y="1380759"/>
            <a:ext cx="90662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4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Pero, al mismo tiempo, los sofistas rechazaron lo que entendían como especulaciones filosóficas inútiles. Opinaban que, aunque quizás existiera una respuesta a las preguntas filosóficas, los seres humanos no serían capaces de encontrar respuestas seguras a los misterios de la naturaleza y del universo. Ese punto de vista se llama </a:t>
            </a:r>
            <a:r>
              <a:rPr lang="es-ES" sz="34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escepticismo en filosofía</a:t>
            </a:r>
            <a:r>
              <a:rPr lang="es-ES" sz="34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MX" sz="34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42455" y="4355035"/>
            <a:ext cx="4571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ES" sz="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39097" y="4472081"/>
            <a:ext cx="1404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EQUIPO 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49566" b="7382"/>
          <a:stretch/>
        </p:blipFill>
        <p:spPr>
          <a:xfrm>
            <a:off x="9366422" y="-207747"/>
            <a:ext cx="2866767" cy="70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199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UEC</dc:creator>
  <cp:lastModifiedBy>UEC</cp:lastModifiedBy>
  <cp:revision>14</cp:revision>
  <dcterms:created xsi:type="dcterms:W3CDTF">2022-05-26T15:35:25Z</dcterms:created>
  <dcterms:modified xsi:type="dcterms:W3CDTF">2022-05-31T14:56:41Z</dcterms:modified>
</cp:coreProperties>
</file>